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10" r:id="rId3"/>
    <p:sldId id="311" r:id="rId4"/>
    <p:sldId id="313" r:id="rId5"/>
    <p:sldId id="312" r:id="rId6"/>
    <p:sldId id="316" r:id="rId7"/>
    <p:sldId id="314" r:id="rId8"/>
    <p:sldId id="31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>
      <p:cViewPr varScale="1">
        <p:scale>
          <a:sx n="75" d="100"/>
          <a:sy n="75" d="100"/>
        </p:scale>
        <p:origin x="1109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56521B-D3E5-4F80-B73C-4F5785E6B5E3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9E64C3-23F5-4380-91C1-487091DB5BD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9580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2888"/>
            <a:ext cx="91440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0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756"/>
              </a:xfrm>
              <a:prstGeom prst="rect">
                <a:avLst/>
              </a:pr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3116"/>
                <a:ext cx="5760" cy="1204"/>
              </a:xfrm>
              <a:prstGeom prst="rect">
                <a:avLst/>
              </a:pr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pic>
          <p:nvPicPr>
            <p:cNvPr id="7" name="Picture 2" descr="I:\Graphics Team\reference\Logos\GNS Science LOGOs\GNS Science\For Screen\GNS_logo_RGB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7472" y="4645736"/>
              <a:ext cx="1159313" cy="190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2413" y="1166813"/>
            <a:ext cx="7772400" cy="1470025"/>
          </a:xfrm>
        </p:spPr>
        <p:txBody>
          <a:bodyPr anchor="b"/>
          <a:lstStyle>
            <a:lvl1pPr>
              <a:defRPr lang="en-NZ" sz="2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157788"/>
            <a:ext cx="7088188" cy="1295400"/>
          </a:xfrm>
        </p:spPr>
        <p:txBody>
          <a:bodyPr/>
          <a:lstStyle>
            <a:lvl1pPr marL="0" indent="0">
              <a:buFontTx/>
              <a:buNone/>
              <a:defRPr lang="en-NZ" sz="17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NZ" noProof="0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138863"/>
            <a:ext cx="4321175" cy="2873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DDDDD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816911F-CC05-4452-9AC2-54A53EA18E87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825" y="6453188"/>
            <a:ext cx="5768975" cy="268287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9ADE69D-FD95-443D-B289-D42FD8C083F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395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def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E51A99F-D98B-49CE-995A-2C799B9F5DB4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DA1C1CD-E10C-43CE-878D-EA5D2898F65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113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6289C32-259B-4B09-A244-5FBD31BF02A2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19853C7-EC9F-4456-BEFC-CF87EBBCFC8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34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def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C35BDD7-EBB4-4599-A043-1995671D3A6F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4DA5834-7ED7-41E8-A5FB-1B1C14B8DC0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50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en-NZ" sz="2800" b="1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2B54691-4E18-43EF-B3A3-ABD8DDCF508F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0129ED5-90C3-4341-BFA2-4B1514F27EA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618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def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931BC99-ED0F-40FF-BB81-E8730CB6FE6F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68BEC08-5EE4-47C6-8600-F734EB513AD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66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EBF5E41-3B88-4D6C-A7E7-4A3AD0A3A29A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53A9FBC-ACE2-4F8E-B66F-594DB5C49B9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687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B94EAA4-7696-4CE0-A0FF-FAB7DD492A17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A5636F4-C61A-4942-9A3B-2DFCEE1D8F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898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B259889-DE39-4B8B-A272-55131257485B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9722FA8-19C7-439F-A2BE-D15DABB47BD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752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>
              <a:def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DC2000-D30F-4953-900A-BFC91F2E0EDF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E1064C-1B85-4CBF-B6A8-ED887B1830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064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BFA131D-4523-4BAF-AE67-FE86F3A67BCE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E8775F-2EB2-4A25-A55E-C3316312EF1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332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A71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7163" y="6580188"/>
            <a:ext cx="2038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43E45DB-125F-4F0F-BCE4-F96FEFBBC26C}" type="datetimeFigureOut">
              <a:rPr lang="en-NZ"/>
              <a:pPr>
                <a:defRPr/>
              </a:pPr>
              <a:t>23/02/2021</a:t>
            </a:fld>
            <a:endParaRPr lang="en-N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97113" y="6597650"/>
            <a:ext cx="4537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188913"/>
            <a:ext cx="11255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DDDDDD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36FD434-2744-4DB2-B1C6-DF03432E17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848600" y="6583363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FFFFFF"/>
                </a:solidFill>
              </a:rPr>
              <a:t>GNS Science</a:t>
            </a:r>
            <a:endParaRPr lang="en-NZ" sz="12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NZ" sz="2800" b="1" dirty="0">
          <a:solidFill>
            <a:schemeClr val="bg1"/>
          </a:solidFill>
          <a:effectLst>
            <a:outerShdw blurRad="50800" dist="50800" dir="2700000" algn="ctr" rotWithShape="0">
              <a:schemeClr val="tx2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US" sz="2600" b="1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90588" indent="-457200" algn="l" rtl="0" eaLnBrk="0" fontAlgn="base" hangingPunct="0">
        <a:spcBef>
          <a:spcPct val="20000"/>
        </a:spcBef>
        <a:spcAft>
          <a:spcPct val="0"/>
        </a:spcAft>
        <a:buChar char="–"/>
        <a:defRPr lang="en-US" sz="24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sz="24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sz="20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NZ" sz="20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11668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/>
              <a:t>Volcano Hazard Monitoring in New Zealand</a:t>
            </a:r>
            <a:endParaRPr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Cam Asher</a:t>
            </a:r>
          </a:p>
          <a:p>
            <a:pPr>
              <a:defRPr/>
            </a:pPr>
            <a:r>
              <a:rPr lang="en-NZ" dirty="0"/>
              <a:t>Volcanology Technician</a:t>
            </a:r>
          </a:p>
          <a:p>
            <a:pPr>
              <a:defRPr/>
            </a:pPr>
            <a:r>
              <a:rPr lang="en-NZ" dirty="0"/>
              <a:t>Feb 2021 for GVMID Workshop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Current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53025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Geohazard monitoring, not volcano monitoring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Staff split time between monitoring and research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One data centre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ALL data is available freely to the public (www.geonet.org.nz)</a:t>
            </a:r>
          </a:p>
        </p:txBody>
      </p:sp>
      <p:pic>
        <p:nvPicPr>
          <p:cNvPr id="52226" name="Picture 2" descr="Fig. 1">
            <a:extLst>
              <a:ext uri="{FF2B5EF4-FFF2-40B4-BE49-F238E27FC236}">
                <a16:creationId xmlns:a16="http://schemas.microsoft.com/office/drawing/2014/main" id="{2BFA4C85-D92F-4DD1-9A81-4BF6505A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11" y="1714798"/>
            <a:ext cx="3654189" cy="48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58D11-0E99-4ABF-8832-9452BA81EECA}"/>
              </a:ext>
            </a:extLst>
          </p:cNvPr>
          <p:cNvSpPr txBox="1"/>
          <p:nvPr/>
        </p:nvSpPr>
        <p:spPr>
          <a:xfrm>
            <a:off x="5489811" y="6192931"/>
            <a:ext cx="24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Miller and Jolly (2014)</a:t>
            </a:r>
          </a:p>
        </p:txBody>
      </p:sp>
    </p:spTree>
    <p:extLst>
      <p:ext uri="{BB962C8B-B14F-4D97-AF65-F5344CB8AC3E}">
        <p14:creationId xmlns:p14="http://schemas.microsoft.com/office/powerpoint/2010/main" val="98216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en-NZ" sz="3600" dirty="0"/>
              <a:t>Current State – Active Volcanoes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Good:</a:t>
            </a:r>
            <a:br>
              <a:rPr lang="en-NZ" dirty="0"/>
            </a:br>
            <a:r>
              <a:rPr lang="en-NZ" dirty="0"/>
              <a:t>seismic, acoustic, webcam, geochemistry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Could be better: </a:t>
            </a:r>
            <a:br>
              <a:rPr lang="en-NZ" dirty="0"/>
            </a:br>
            <a:r>
              <a:rPr lang="en-NZ" dirty="0" err="1"/>
              <a:t>cGPS</a:t>
            </a:r>
            <a:r>
              <a:rPr lang="en-NZ" dirty="0"/>
              <a:t>, feature monitoring (lakes and fumaroles), webcam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Weak:</a:t>
            </a:r>
            <a:br>
              <a:rPr lang="en-NZ" dirty="0"/>
            </a:br>
            <a:r>
              <a:rPr lang="en-NZ" dirty="0"/>
              <a:t>thermal, continuous gas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0" name="Picture 3" descr="C:\Users\camerona\Downloads\2017-02-22 15.38.20.jpg">
            <a:extLst>
              <a:ext uri="{FF2B5EF4-FFF2-40B4-BE49-F238E27FC236}">
                <a16:creationId xmlns:a16="http://schemas.microsoft.com/office/drawing/2014/main" id="{75541EFA-F9F6-4AEA-96C9-E899EA393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r="44242"/>
          <a:stretch/>
        </p:blipFill>
        <p:spPr bwMode="auto">
          <a:xfrm>
            <a:off x="5868145" y="1074939"/>
            <a:ext cx="3275856" cy="550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7F4EC3-393C-461B-91BC-FAFBC54D697E}"/>
              </a:ext>
            </a:extLst>
          </p:cNvPr>
          <p:cNvSpPr txBox="1"/>
          <p:nvPr/>
        </p:nvSpPr>
        <p:spPr>
          <a:xfrm>
            <a:off x="7940888" y="62094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Cam Asher</a:t>
            </a:r>
          </a:p>
        </p:txBody>
      </p:sp>
    </p:spTree>
    <p:extLst>
      <p:ext uri="{BB962C8B-B14F-4D97-AF65-F5344CB8AC3E}">
        <p14:creationId xmlns:p14="http://schemas.microsoft.com/office/powerpoint/2010/main" val="36556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70EE23-8C66-49BB-A1AD-9034DADC9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" y="0"/>
            <a:ext cx="9135865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25CAD9-40DF-496C-9EE9-F323162E3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AD31D9-3830-47E9-B6BC-D09787A70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47ED53-69FC-4606-8944-54BD97ACA0B5}"/>
              </a:ext>
            </a:extLst>
          </p:cNvPr>
          <p:cNvSpPr txBox="1"/>
          <p:nvPr/>
        </p:nvSpPr>
        <p:spPr>
          <a:xfrm>
            <a:off x="7028407" y="6381328"/>
            <a:ext cx="211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Greg Vaughan, 2001</a:t>
            </a:r>
          </a:p>
        </p:txBody>
      </p:sp>
    </p:spTree>
    <p:extLst>
      <p:ext uri="{BB962C8B-B14F-4D97-AF65-F5344CB8AC3E}">
        <p14:creationId xmlns:p14="http://schemas.microsoft.com/office/powerpoint/2010/main" val="284325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53025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NZ" u="sng" dirty="0"/>
              <a:t>Airborne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dirty="0"/>
              <a:t>Monthly or on demand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dirty="0"/>
              <a:t>CO2, SO2, H2S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dirty="0"/>
              <a:t>Reliant on weather</a:t>
            </a:r>
          </a:p>
          <a:p>
            <a:pPr marL="0" indent="0">
              <a:lnSpc>
                <a:spcPct val="150000"/>
              </a:lnSpc>
              <a:buNone/>
            </a:pPr>
            <a:endParaRPr lang="en-NZ" dirty="0"/>
          </a:p>
          <a:p>
            <a:pPr marL="0" indent="0">
              <a:lnSpc>
                <a:spcPct val="150000"/>
              </a:lnSpc>
              <a:buNone/>
            </a:pPr>
            <a:r>
              <a:rPr lang="en-NZ" u="sng" dirty="0"/>
              <a:t>Terrestrial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dirty="0"/>
              <a:t>DOAS + </a:t>
            </a:r>
            <a:r>
              <a:rPr lang="en-NZ" dirty="0" err="1"/>
              <a:t>Flyspec</a:t>
            </a:r>
            <a:endParaRPr lang="en-NZ" dirty="0"/>
          </a:p>
        </p:txBody>
      </p:sp>
      <p:pic>
        <p:nvPicPr>
          <p:cNvPr id="41" name="Picture 15" descr="DSC05242">
            <a:extLst>
              <a:ext uri="{FF2B5EF4-FFF2-40B4-BE49-F238E27FC236}">
                <a16:creationId xmlns:a16="http://schemas.microsoft.com/office/drawing/2014/main" id="{9BFB29D8-68C0-4673-8696-4AEFA240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5342"/>
            <a:ext cx="4139952" cy="541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4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53025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NZ" u="sng" dirty="0" err="1"/>
              <a:t>InSAR</a:t>
            </a:r>
            <a:r>
              <a:rPr lang="en-NZ" u="sng" dirty="0"/>
              <a:t> (</a:t>
            </a:r>
            <a:r>
              <a:rPr lang="en-NZ" u="sng" dirty="0" err="1"/>
              <a:t>TerraSAR</a:t>
            </a:r>
            <a:r>
              <a:rPr lang="en-NZ" u="sng" dirty="0"/>
              <a:t>-X)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Replaces manual/low resolution data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Steep crater walls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Base model issues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u="sng" dirty="0" err="1"/>
              <a:t>TropOMI</a:t>
            </a:r>
            <a:r>
              <a:rPr lang="en-NZ" u="sng" dirty="0"/>
              <a:t> SO2 (Sentinel5)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Need gas to be useful!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7D398-EDBA-4348-B953-22CA488BD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62" y="-4260"/>
            <a:ext cx="3002302" cy="6583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588E9-6F87-4C2D-B92C-1666289854C9}"/>
              </a:ext>
            </a:extLst>
          </p:cNvPr>
          <p:cNvSpPr txBox="1"/>
          <p:nvPr/>
        </p:nvSpPr>
        <p:spPr>
          <a:xfrm>
            <a:off x="7596336" y="6237312"/>
            <a:ext cx="162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Hamling (2020)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CF14A-8640-4278-BA39-01B35C0B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510" y="2385368"/>
            <a:ext cx="4484583" cy="4197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947B5-36C8-49FD-A6E0-893980E8E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097" y="1147259"/>
            <a:ext cx="4484583" cy="54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Where can we improve?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990898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NZ" dirty="0"/>
              <a:t>Access during volcanic activity is always an issue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Continue UAS Program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Improve airborne capabilities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NZ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NZ" dirty="0"/>
              <a:t>Sentinel Hub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NZ" dirty="0"/>
          </a:p>
          <a:p>
            <a:pPr>
              <a:lnSpc>
                <a:spcPct val="150000"/>
              </a:lnSpc>
              <a:buFontTx/>
              <a:buChar char="-"/>
            </a:pPr>
            <a:endParaRPr lang="en-NZ" dirty="0"/>
          </a:p>
          <a:p>
            <a:pPr>
              <a:lnSpc>
                <a:spcPct val="150000"/>
              </a:lnSpc>
              <a:buFontTx/>
              <a:buChar char="-"/>
            </a:pPr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43AFEB-4D01-4654-8AB5-FE556EB0F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99" y="1600200"/>
            <a:ext cx="3695901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0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Current GVMID Map of White Island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E4ED5-1FEF-4AC6-A028-BCEE7155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314"/>
            <a:ext cx="9144000" cy="53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17783"/>
      </p:ext>
    </p:extLst>
  </p:cSld>
  <p:clrMapOvr>
    <a:masterClrMapping/>
  </p:clrMapOvr>
</p:sld>
</file>

<file path=ppt/theme/theme1.xml><?xml version="1.0" encoding="utf-8"?>
<a:theme xmlns:a="http://schemas.openxmlformats.org/drawingml/2006/main" name="GNS_Science">
  <a:themeElements>
    <a:clrScheme name="Custom 2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NS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NS_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_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_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_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_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_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148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GNS_Science</vt:lpstr>
      <vt:lpstr>Volcano Hazard Monitoring in New Zealand</vt:lpstr>
      <vt:lpstr>Current State</vt:lpstr>
      <vt:lpstr>Current State – Active Volcanoes</vt:lpstr>
      <vt:lpstr>PowerPoint Presentation</vt:lpstr>
      <vt:lpstr>Remote Sensing</vt:lpstr>
      <vt:lpstr>Remote Sensing</vt:lpstr>
      <vt:lpstr>Where can we improve?</vt:lpstr>
      <vt:lpstr>Current GVMID Map of White Island</vt:lpstr>
    </vt:vector>
  </TitlesOfParts>
  <Company>GNS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wairakei</dc:creator>
  <cp:lastModifiedBy>Cameron Asher</cp:lastModifiedBy>
  <cp:revision>85</cp:revision>
  <dcterms:created xsi:type="dcterms:W3CDTF">2014-07-15T22:30:07Z</dcterms:created>
  <dcterms:modified xsi:type="dcterms:W3CDTF">2021-02-23T12:23:37Z</dcterms:modified>
</cp:coreProperties>
</file>